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8" r:id="rId4"/>
    <p:sldId id="265" r:id="rId5"/>
    <p:sldId id="257" r:id="rId6"/>
    <p:sldId id="260" r:id="rId7"/>
    <p:sldId id="261" r:id="rId8"/>
    <p:sldId id="266" r:id="rId9"/>
    <p:sldId id="259" r:id="rId10"/>
    <p:sldId id="267" r:id="rId11"/>
    <p:sldId id="262" r:id="rId12"/>
    <p:sldId id="268" r:id="rId13"/>
    <p:sldId id="263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3CAFC-9368-4275-9D51-A49892FFC08A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C3CA9-0A3B-4AC7-93D6-00F747667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7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C3CA9-0A3B-4AC7-93D6-00F74766743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8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11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16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4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97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19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61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30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53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72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89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37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11C9-39BB-44AD-9EB7-8B34C178F3AC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E32F-7B71-488A-B482-B2D44F13D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12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IMPULSO E QUANTIDADE DE MOVIMENTO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5073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QUANTIDADE DE MOVIMENTO SE CONSERVA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774036"/>
      </p:ext>
    </p:extLst>
  </p:cSld>
  <p:clrMapOvr>
    <a:masterClrMapping/>
  </p:clrMapOvr>
  <p:transition spd="slow" advClick="0" advTm="6000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7945"/>
            <a:ext cx="10429460" cy="716052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529047" y="596348"/>
            <a:ext cx="502076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Lista Impulso e quantidade de movimento</a:t>
            </a:r>
          </a:p>
          <a:p>
            <a:pPr algn="ctr"/>
            <a:r>
              <a:rPr lang="pt-BR" sz="2800" dirty="0" smtClean="0"/>
              <a:t>Apostila 5, página </a:t>
            </a:r>
            <a:r>
              <a:rPr lang="pt-BR" sz="2800" dirty="0" smtClean="0"/>
              <a:t>64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/>
          <a:srcRect l="7263" r="67172" b="55252"/>
          <a:stretch/>
        </p:blipFill>
        <p:spPr>
          <a:xfrm>
            <a:off x="4678017" y="5397071"/>
            <a:ext cx="1166192" cy="26160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73064" b="47319"/>
          <a:stretch/>
        </p:blipFill>
        <p:spPr>
          <a:xfrm>
            <a:off x="4588981" y="5698435"/>
            <a:ext cx="1228724" cy="30799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/>
          <a:srcRect t="44748" r="59328"/>
          <a:stretch/>
        </p:blipFill>
        <p:spPr>
          <a:xfrm>
            <a:off x="1683025" y="6440556"/>
            <a:ext cx="1855305" cy="32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790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MISTURANDO UM POUCO: IMPULSO E LANÇAMENTO HORIZONTAL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973475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59099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171239" y="0"/>
            <a:ext cx="502076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Lista Impulso e quantidade de movimento</a:t>
            </a:r>
          </a:p>
          <a:p>
            <a:pPr algn="ctr"/>
            <a:r>
              <a:rPr lang="pt-BR" sz="2800" dirty="0" smtClean="0"/>
              <a:t>Apostila 5, página </a:t>
            </a:r>
            <a:r>
              <a:rPr lang="pt-BR" sz="2800" dirty="0" smtClean="0"/>
              <a:t>65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6613" y="3595892"/>
            <a:ext cx="2475506" cy="360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8920" y="4957823"/>
            <a:ext cx="63089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6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QUANTIDADE DE MOVIMENTO E ENERGIA CINÉTICA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297905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7129670" y="1504265"/>
            <a:ext cx="2584173" cy="1265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747" y="3260035"/>
            <a:ext cx="12141941" cy="1855305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-34747" y="145774"/>
            <a:ext cx="502076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Lista Impulso e quantidade de movimento</a:t>
            </a:r>
          </a:p>
          <a:p>
            <a:pPr algn="ctr"/>
            <a:r>
              <a:rPr lang="pt-BR" sz="2800" dirty="0" smtClean="0"/>
              <a:t>Apostila 5, página 62</a:t>
            </a:r>
            <a:endParaRPr lang="pt-BR" sz="2800" dirty="0"/>
          </a:p>
        </p:txBody>
      </p:sp>
      <p:sp>
        <p:nvSpPr>
          <p:cNvPr id="4" name="Elipse 3"/>
          <p:cNvSpPr/>
          <p:nvPr/>
        </p:nvSpPr>
        <p:spPr>
          <a:xfrm>
            <a:off x="2505983" y="4499790"/>
            <a:ext cx="1089562" cy="787828"/>
          </a:xfrm>
          <a:prstGeom prst="ellipse">
            <a:avLst/>
          </a:prstGeom>
          <a:noFill/>
          <a:ln w="762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390078"/>
              </p:ext>
            </p:extLst>
          </p:nvPr>
        </p:nvGraphicFramePr>
        <p:xfrm>
          <a:off x="6325704" y="86282"/>
          <a:ext cx="4209774" cy="257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371600" imgH="838080" progId="Equation.DSMT4">
                  <p:embed/>
                </p:oleObj>
              </mc:Choice>
              <mc:Fallback>
                <p:oleObj name="Equation" r:id="rId4" imgW="13716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25704" y="86282"/>
                        <a:ext cx="4209774" cy="2572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5450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QUANTIDADE DE MOVIMENTO E O IMPULSO SÃO GRANDEZAS VETORIAIS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652394"/>
      </p:ext>
    </p:extLst>
  </p:cSld>
  <p:clrMapOvr>
    <a:masterClrMapping/>
  </p:clrMapOvr>
  <p:transition spd="slow" advClick="0" advTm="6000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815" y="1502896"/>
            <a:ext cx="10324279" cy="51894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632909" y="0"/>
            <a:ext cx="502076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Lista Impulso e quantidade de movimento</a:t>
            </a:r>
          </a:p>
          <a:p>
            <a:pPr algn="ctr"/>
            <a:r>
              <a:rPr lang="pt-BR" sz="2800" dirty="0" smtClean="0"/>
              <a:t>Apostila 5, página 62</a:t>
            </a:r>
            <a:endParaRPr lang="pt-BR" sz="2800" dirty="0"/>
          </a:p>
        </p:txBody>
      </p:sp>
      <p:sp>
        <p:nvSpPr>
          <p:cNvPr id="6" name="Elipse 5"/>
          <p:cNvSpPr/>
          <p:nvPr/>
        </p:nvSpPr>
        <p:spPr>
          <a:xfrm>
            <a:off x="2403049" y="4511195"/>
            <a:ext cx="2459720" cy="842684"/>
          </a:xfrm>
          <a:prstGeom prst="ellipse">
            <a:avLst/>
          </a:prstGeom>
          <a:noFill/>
          <a:ln w="762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22375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" y="1782820"/>
            <a:ext cx="11741426" cy="329236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03969" y="0"/>
            <a:ext cx="502076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Lista Impulso e quantidade de movimento</a:t>
            </a:r>
          </a:p>
          <a:p>
            <a:pPr algn="ctr"/>
            <a:r>
              <a:rPr lang="pt-BR" sz="2800" dirty="0" smtClean="0"/>
              <a:t>Apostila 5, página </a:t>
            </a:r>
            <a:r>
              <a:rPr lang="pt-BR" sz="2800" dirty="0" smtClean="0"/>
              <a:t>62</a:t>
            </a:r>
            <a:endParaRPr lang="pt-BR" sz="2800" dirty="0"/>
          </a:p>
        </p:txBody>
      </p:sp>
      <p:sp>
        <p:nvSpPr>
          <p:cNvPr id="4" name="Elipse 3"/>
          <p:cNvSpPr/>
          <p:nvPr/>
        </p:nvSpPr>
        <p:spPr>
          <a:xfrm>
            <a:off x="2598748" y="4287352"/>
            <a:ext cx="1089562" cy="787828"/>
          </a:xfrm>
          <a:prstGeom prst="ellipse">
            <a:avLst/>
          </a:prstGeom>
          <a:noFill/>
          <a:ln w="762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4623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53409"/>
            <a:ext cx="12089938" cy="273657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03969" y="0"/>
            <a:ext cx="502076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Lista Impulso e quantidade de movimento</a:t>
            </a:r>
          </a:p>
          <a:p>
            <a:pPr algn="ctr"/>
            <a:r>
              <a:rPr lang="pt-BR" sz="2800" dirty="0" smtClean="0"/>
              <a:t>Apostila 5, página 62</a:t>
            </a:r>
            <a:endParaRPr lang="pt-BR" sz="2800" dirty="0"/>
          </a:p>
        </p:txBody>
      </p:sp>
      <p:sp>
        <p:nvSpPr>
          <p:cNvPr id="4" name="Elipse 3"/>
          <p:cNvSpPr/>
          <p:nvPr/>
        </p:nvSpPr>
        <p:spPr>
          <a:xfrm>
            <a:off x="7396035" y="5374030"/>
            <a:ext cx="1089562" cy="787828"/>
          </a:xfrm>
          <a:prstGeom prst="ellipse">
            <a:avLst/>
          </a:prstGeom>
          <a:noFill/>
          <a:ln w="762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24257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IMPULSO DE UMA FORÇA VARIÁVEL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722185"/>
      </p:ext>
    </p:extLst>
  </p:cSld>
  <p:clrMapOvr>
    <a:masterClrMapping/>
  </p:clrMapOvr>
  <p:transition spd="slow" advClick="0" advTm="6000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067" y="2060712"/>
            <a:ext cx="12304134" cy="273657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03969" y="0"/>
            <a:ext cx="502076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Lista Impulso e quantidade de movimento</a:t>
            </a:r>
          </a:p>
          <a:p>
            <a:pPr algn="ctr"/>
            <a:r>
              <a:rPr lang="pt-BR" sz="2800" dirty="0" smtClean="0"/>
              <a:t>Apostila 5, página </a:t>
            </a:r>
            <a:r>
              <a:rPr lang="pt-BR" sz="2800" dirty="0" smtClean="0"/>
              <a:t>63</a:t>
            </a:r>
            <a:endParaRPr lang="pt-BR" sz="2800" dirty="0"/>
          </a:p>
        </p:txBody>
      </p:sp>
      <p:sp>
        <p:nvSpPr>
          <p:cNvPr id="4" name="Elipse 3"/>
          <p:cNvSpPr/>
          <p:nvPr/>
        </p:nvSpPr>
        <p:spPr>
          <a:xfrm>
            <a:off x="4851618" y="4009460"/>
            <a:ext cx="1089562" cy="787828"/>
          </a:xfrm>
          <a:prstGeom prst="ellipse">
            <a:avLst/>
          </a:prstGeom>
          <a:noFill/>
          <a:ln w="762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12060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118</Words>
  <Application>Microsoft Office PowerPoint</Application>
  <PresentationFormat>Widescreen</PresentationFormat>
  <Paragraphs>22</Paragraphs>
  <Slides>13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Equation</vt:lpstr>
      <vt:lpstr>EXERCÍCIOS </vt:lpstr>
      <vt:lpstr>QUANTIDADE DE MOVIMENTO E ENERGIA CINÉTICA</vt:lpstr>
      <vt:lpstr>Apresentação do PowerPoint</vt:lpstr>
      <vt:lpstr>A QUANTIDADE DE MOVIMENTO E O IMPULSO SÃO GRANDEZAS VETORIAIS</vt:lpstr>
      <vt:lpstr>Apresentação do PowerPoint</vt:lpstr>
      <vt:lpstr>Apresentação do PowerPoint</vt:lpstr>
      <vt:lpstr>Apresentação do PowerPoint</vt:lpstr>
      <vt:lpstr>IMPULSO DE UMA FORÇA VARIÁVEL</vt:lpstr>
      <vt:lpstr>Apresentação do PowerPoint</vt:lpstr>
      <vt:lpstr>QUANTIDADE DE MOVIMENTO SE CONSERVA</vt:lpstr>
      <vt:lpstr>Apresentação do PowerPoint</vt:lpstr>
      <vt:lpstr>MISTURANDO UM POUCO: IMPULSO E LANÇAMENTO HORIZONTAL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</dc:title>
  <dc:creator>Danilo</dc:creator>
  <cp:lastModifiedBy>Danilo</cp:lastModifiedBy>
  <cp:revision>6</cp:revision>
  <dcterms:created xsi:type="dcterms:W3CDTF">2018-08-12T18:02:45Z</dcterms:created>
  <dcterms:modified xsi:type="dcterms:W3CDTF">2018-08-12T18:37:32Z</dcterms:modified>
</cp:coreProperties>
</file>